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F7D65-01D2-45E7-8B1C-F947804990BC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6543C-A689-4A0E-BA19-BC63F27EF1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Voyage of the Mayflower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Voyage of the Mayflower</vt:lpstr>
      <vt:lpstr>Slide 2</vt:lpstr>
      <vt:lpstr>Slide 3</vt:lpstr>
      <vt:lpstr>Slide 4</vt:lpstr>
      <vt:lpstr>Slide 5</vt:lpstr>
      <vt:lpstr>Slide 6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 of the Mayflower</dc:title>
  <dc:creator>geyman</dc:creator>
  <cp:lastModifiedBy>geyman</cp:lastModifiedBy>
  <cp:revision>1</cp:revision>
  <dcterms:created xsi:type="dcterms:W3CDTF">2013-11-20T13:09:53Z</dcterms:created>
  <dcterms:modified xsi:type="dcterms:W3CDTF">2013-11-20T13:11:51Z</dcterms:modified>
</cp:coreProperties>
</file>